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81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148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99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154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58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017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65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4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563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276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94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9A48E-FAF2-4AC7-9BC2-6A400BCBDC64}" type="datetimeFigureOut">
              <a:rPr lang="es-CO" smtClean="0"/>
              <a:t>04/12/2015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B93E-A10D-4536-9A58-615FC79483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03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6" y="0"/>
            <a:ext cx="9155476" cy="685800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995936" y="2492896"/>
            <a:ext cx="51480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ln>
                  <a:solidFill>
                    <a:schemeClr val="tx1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En esta maravillosa época del año, recordamos el nacimiento de nuestro Amado Salvador Jesús</a:t>
            </a:r>
            <a:endParaRPr lang="es-CO" sz="4800" dirty="0">
              <a:ln>
                <a:solidFill>
                  <a:schemeClr val="tx1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625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971600" y="2283966"/>
            <a:ext cx="76508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6">
                      <a:lumMod val="60000"/>
                      <a:lumOff val="40000"/>
                      <a:alpha val="40000"/>
                    </a:schemeClr>
                  </a:glow>
                </a:effectLst>
                <a:latin typeface="Monotype Corsiva" panose="03010101010201010101" pitchFamily="66" charset="0"/>
              </a:rPr>
              <a:t>Este es un tiempo precioso en el que compartimos con nuestros seres queridos, sin olvidar la razón principal de esta celebración, Jesús</a:t>
            </a:r>
            <a:endParaRPr lang="es-CO" sz="3600" b="1" dirty="0">
              <a:ln>
                <a:solidFill>
                  <a:schemeClr val="tx1"/>
                </a:solidFill>
              </a:ln>
              <a:effectLst>
                <a:glow rad="101600">
                  <a:schemeClr val="accent6">
                    <a:lumMod val="60000"/>
                    <a:lumOff val="40000"/>
                    <a:alpha val="40000"/>
                  </a:schemeClr>
                </a:glo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067945" y="116632"/>
            <a:ext cx="50720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Permítele hoy entrar en tu vida y déjalo llenarla de amor y felicidad, es este el mejor regalo de navidad</a:t>
            </a:r>
            <a:endParaRPr lang="es-CO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580112" y="2780928"/>
            <a:ext cx="32403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istara" pitchFamily="50" charset="0"/>
              </a:rPr>
              <a:t>Más Dios muestra su amor para con nosotros, en que aun siendo pecadores, Cristo murió por nosotros.</a:t>
            </a:r>
          </a:p>
          <a:p>
            <a:pPr algn="r"/>
            <a:r>
              <a:rPr lang="es-C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istara" pitchFamily="50" charset="0"/>
              </a:rPr>
              <a:t>Romanos 5:8</a:t>
            </a:r>
            <a:endParaRPr lang="es-CO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istara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4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55471" y="620688"/>
            <a:ext cx="70567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rtoon Blocks Christmas" panose="02000500000000000000" pitchFamily="2" charset="0"/>
              </a:rPr>
              <a:t>Feliz Navidad Y Próspero Año Nuevo 2016</a:t>
            </a:r>
            <a:endParaRPr lang="es-CO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rtoon Blocks Christmas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89</Words>
  <Application>Microsoft Office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</cp:revision>
  <dcterms:created xsi:type="dcterms:W3CDTF">2015-12-05T03:49:12Z</dcterms:created>
  <dcterms:modified xsi:type="dcterms:W3CDTF">2015-12-05T04:19:54Z</dcterms:modified>
</cp:coreProperties>
</file>