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5" r:id="rId5"/>
    <p:sldId id="264" r:id="rId6"/>
    <p:sldId id="266" r:id="rId7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194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050E-A2E4-4868-A366-D33D16DFFB1C}" type="datetimeFigureOut">
              <a:rPr lang="es-CO" smtClean="0"/>
              <a:t>5/12/2015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6C3F-8094-489B-9B3A-0A813A2A80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6787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050E-A2E4-4868-A366-D33D16DFFB1C}" type="datetimeFigureOut">
              <a:rPr lang="es-CO" smtClean="0"/>
              <a:t>5/12/2015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6C3F-8094-489B-9B3A-0A813A2A80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8938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050E-A2E4-4868-A366-D33D16DFFB1C}" type="datetimeFigureOut">
              <a:rPr lang="es-CO" smtClean="0"/>
              <a:t>5/12/2015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6C3F-8094-489B-9B3A-0A813A2A80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9809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050E-A2E4-4868-A366-D33D16DFFB1C}" type="datetimeFigureOut">
              <a:rPr lang="es-CO" smtClean="0"/>
              <a:t>5/12/2015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6C3F-8094-489B-9B3A-0A813A2A80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8207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050E-A2E4-4868-A366-D33D16DFFB1C}" type="datetimeFigureOut">
              <a:rPr lang="es-CO" smtClean="0"/>
              <a:t>5/12/2015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6C3F-8094-489B-9B3A-0A813A2A80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8518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050E-A2E4-4868-A366-D33D16DFFB1C}" type="datetimeFigureOut">
              <a:rPr lang="es-CO" smtClean="0"/>
              <a:t>5/12/2015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6C3F-8094-489B-9B3A-0A813A2A80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8421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050E-A2E4-4868-A366-D33D16DFFB1C}" type="datetimeFigureOut">
              <a:rPr lang="es-CO" smtClean="0"/>
              <a:t>5/12/2015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6C3F-8094-489B-9B3A-0A813A2A80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2932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050E-A2E4-4868-A366-D33D16DFFB1C}" type="datetimeFigureOut">
              <a:rPr lang="es-CO" smtClean="0"/>
              <a:t>5/12/2015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6C3F-8094-489B-9B3A-0A813A2A80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8327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050E-A2E4-4868-A366-D33D16DFFB1C}" type="datetimeFigureOut">
              <a:rPr lang="es-CO" smtClean="0"/>
              <a:t>5/12/2015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6C3F-8094-489B-9B3A-0A813A2A80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63875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050E-A2E4-4868-A366-D33D16DFFB1C}" type="datetimeFigureOut">
              <a:rPr lang="es-CO" smtClean="0"/>
              <a:t>5/12/2015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6C3F-8094-489B-9B3A-0A813A2A80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5962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050E-A2E4-4868-A366-D33D16DFFB1C}" type="datetimeFigureOut">
              <a:rPr lang="es-CO" smtClean="0"/>
              <a:t>5/12/2015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6C3F-8094-489B-9B3A-0A813A2A80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2024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A050E-A2E4-4868-A366-D33D16DFFB1C}" type="datetimeFigureOut">
              <a:rPr lang="es-CO" smtClean="0"/>
              <a:t>5/12/2015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B6C3F-8094-489B-9B3A-0A813A2A80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325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1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8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8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8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8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8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Presentación en pantalla (4:3)</PresentationFormat>
  <Paragraphs>0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Alejandro Vargas</cp:lastModifiedBy>
  <cp:revision>1</cp:revision>
  <dcterms:created xsi:type="dcterms:W3CDTF">2015-12-05T03:44:05Z</dcterms:created>
  <dcterms:modified xsi:type="dcterms:W3CDTF">2015-12-06T00:59:24Z</dcterms:modified>
</cp:coreProperties>
</file>