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57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22" autoAdjust="0"/>
  </p:normalViewPr>
  <p:slideViewPr>
    <p:cSldViewPr>
      <p:cViewPr varScale="1">
        <p:scale>
          <a:sx n="107" d="100"/>
          <a:sy n="107" d="100"/>
        </p:scale>
        <p:origin x="-1686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9078-68E2-4A5A-BC12-082BC18D79E4}" type="datetimeFigureOut">
              <a:rPr lang="es-ES" smtClean="0"/>
              <a:t>05/12/2015</a:t>
            </a:fld>
            <a:endParaRPr lang="es-E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40FE1-1C92-4F1A-9529-0EE61B36F6AB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9078-68E2-4A5A-BC12-082BC18D79E4}" type="datetimeFigureOut">
              <a:rPr lang="es-ES" smtClean="0"/>
              <a:t>05/12/2015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0FE1-1C92-4F1A-9529-0EE61B36F6A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9078-68E2-4A5A-BC12-082BC18D79E4}" type="datetimeFigureOut">
              <a:rPr lang="es-ES" smtClean="0"/>
              <a:t>05/12/2015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0FE1-1C92-4F1A-9529-0EE61B36F6A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9078-68E2-4A5A-BC12-082BC18D79E4}" type="datetimeFigureOut">
              <a:rPr lang="es-ES" smtClean="0"/>
              <a:t>05/12/2015</a:t>
            </a:fld>
            <a:endParaRPr lang="es-E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40FE1-1C92-4F1A-9529-0EE61B36F6AB}" type="slidenum">
              <a:rPr lang="es-ES" smtClean="0"/>
              <a:t>‹Nº›</a:t>
            </a:fld>
            <a:endParaRPr lang="es-E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9078-68E2-4A5A-BC12-082BC18D79E4}" type="datetimeFigureOut">
              <a:rPr lang="es-ES" smtClean="0"/>
              <a:t>05/12/2015</a:t>
            </a:fld>
            <a:endParaRPr lang="es-E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40FE1-1C92-4F1A-9529-0EE61B36F6AB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9078-68E2-4A5A-BC12-082BC18D79E4}" type="datetimeFigureOut">
              <a:rPr lang="es-ES" smtClean="0"/>
              <a:t>05/12/2015</a:t>
            </a:fld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40FE1-1C92-4F1A-9529-0EE61B36F6AB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9078-68E2-4A5A-BC12-082BC18D79E4}" type="datetimeFigureOut">
              <a:rPr lang="es-ES" smtClean="0"/>
              <a:t>05/12/2015</a:t>
            </a:fld>
            <a:endParaRPr lang="es-E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40FE1-1C92-4F1A-9529-0EE61B36F6AB}" type="slidenum">
              <a:rPr lang="es-ES" smtClean="0"/>
              <a:t>‹Nº›</a:t>
            </a:fld>
            <a:endParaRPr lang="es-E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9078-68E2-4A5A-BC12-082BC18D79E4}" type="datetimeFigureOut">
              <a:rPr lang="es-ES" smtClean="0"/>
              <a:t>05/12/2015</a:t>
            </a:fld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40FE1-1C92-4F1A-9529-0EE61B36F6AB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9078-68E2-4A5A-BC12-082BC18D79E4}" type="datetimeFigureOut">
              <a:rPr lang="es-ES" smtClean="0"/>
              <a:t>05/12/2015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40FE1-1C92-4F1A-9529-0EE61B36F6AB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9078-68E2-4A5A-BC12-082BC18D79E4}" type="datetimeFigureOut">
              <a:rPr lang="es-ES" smtClean="0"/>
              <a:t>05/12/2015</a:t>
            </a:fld>
            <a:endParaRPr lang="es-E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40FE1-1C92-4F1A-9529-0EE61B36F6AB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9078-68E2-4A5A-BC12-082BC18D79E4}" type="datetimeFigureOut">
              <a:rPr lang="es-ES" smtClean="0"/>
              <a:t>05/12/2015</a:t>
            </a:fld>
            <a:endParaRPr lang="es-E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40FE1-1C92-4F1A-9529-0EE61B36F6AB}" type="slidenum">
              <a:rPr lang="es-ES" smtClean="0"/>
              <a:t>‹Nº›</a:t>
            </a:fld>
            <a:endParaRPr lang="es-E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31B9078-68E2-4A5A-BC12-082BC18D79E4}" type="datetimeFigureOut">
              <a:rPr lang="es-ES" smtClean="0"/>
              <a:t>05/12/2015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DD40FE1-1C92-4F1A-9529-0EE61B36F6AB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ERSONAL\Luis\fotos-de-tarjetas-de-navidad-bell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93" y="-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220072" y="476672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atura MT Script Capitals" panose="03020802060602070202" pitchFamily="66" charset="0"/>
              </a:rPr>
              <a:t>Cuando yo encontré su luz, su brillo me ilumino traspasándome el alma. </a:t>
            </a:r>
            <a:endParaRPr lang="es-ES" sz="2400" dirty="0">
              <a:solidFill>
                <a:schemeClr val="bg1">
                  <a:lumMod val="95000"/>
                  <a:lumOff val="5000"/>
                </a:schemeClr>
              </a:solidFill>
              <a:latin typeface="Matura MT Script Capitals" panose="03020802060602070202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364088" y="335699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5321679" y="5013176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atura MT Script Capitals" panose="03020802060602070202" pitchFamily="66" charset="0"/>
              </a:rPr>
              <a:t>En estos tiempos que la luz brille en cada uno de sus corazones trayendo verdad y esperanza.</a:t>
            </a:r>
            <a:endParaRPr lang="es-ES" sz="2400" dirty="0">
              <a:solidFill>
                <a:schemeClr val="bg1">
                  <a:lumMod val="95000"/>
                  <a:lumOff val="5000"/>
                </a:schemeClr>
              </a:solidFill>
              <a:latin typeface="Matura MT Script Capitals" panose="0302080206060207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688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ERSONAL\Luis\ilustraciones de los Reyes Magos con fondo de cielo estrellado y estrella de Belem the wise man-TWINKL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67544" y="476672"/>
            <a:ext cx="42484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atura MT Script Capitals" panose="03020802060602070202" pitchFamily="66" charset="0"/>
              </a:rPr>
              <a:t>La navidad es sinónimo de anuncio, de </a:t>
            </a:r>
          </a:p>
          <a:p>
            <a:r>
              <a:rPr lang="es-E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atura MT Script Capitals" panose="03020802060602070202" pitchFamily="66" charset="0"/>
              </a:rPr>
              <a:t>Buenas nuevas a nuestras familias y que el amor de Jesús nazca en sus corazones llenándolos de alegría y gozo.</a:t>
            </a:r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83889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ERSONAL\Luis\descar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915816" y="3140968"/>
            <a:ext cx="61206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atura MT Script Capitals" panose="03020802060602070202" pitchFamily="66" charset="0"/>
              </a:rPr>
              <a:t>Feliz navidad y alegría para el nuevo año</a:t>
            </a:r>
          </a:p>
          <a:p>
            <a:pPr algn="ctr"/>
            <a:r>
              <a:rPr lang="es-ES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atura MT Script Capitals" panose="03020802060602070202" pitchFamily="66" charset="0"/>
              </a:rPr>
              <a:t/>
            </a:r>
            <a:br>
              <a:rPr lang="es-ES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atura MT Script Capitals" panose="03020802060602070202" pitchFamily="66" charset="0"/>
              </a:rPr>
            </a:br>
            <a:r>
              <a:rPr lang="es-ES" sz="8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atura MT Script Capitals" panose="03020802060602070202" pitchFamily="66" charset="0"/>
              </a:rPr>
              <a:t>2016</a:t>
            </a:r>
            <a:endParaRPr lang="es-ES" sz="8000" dirty="0">
              <a:solidFill>
                <a:schemeClr val="bg1">
                  <a:lumMod val="95000"/>
                  <a:lumOff val="5000"/>
                </a:schemeClr>
              </a:solidFill>
              <a:latin typeface="Matura MT Script Capitals" panose="0302080206060207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9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PERSONAL\Luis\christmas-wallpapers-14-550x2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21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77</TotalTime>
  <Words>69</Words>
  <Application>Microsoft Office PowerPoint</Application>
  <PresentationFormat>Presentación en pantalla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Elemental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PERSONAL</dc:creator>
  <cp:lastModifiedBy>PERSONAL</cp:lastModifiedBy>
  <cp:revision>6</cp:revision>
  <dcterms:created xsi:type="dcterms:W3CDTF">2015-12-05T21:07:06Z</dcterms:created>
  <dcterms:modified xsi:type="dcterms:W3CDTF">2015-12-05T22:24:10Z</dcterms:modified>
</cp:coreProperties>
</file>