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99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C312C-0975-42C9-9B4A-A3FD1118CD81}" type="datetimeFigureOut">
              <a:rPr lang="es-CO" smtClean="0"/>
              <a:t>05/12/2015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863F-F843-47D4-AF7F-F2F195F2B2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54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C312C-0975-42C9-9B4A-A3FD1118CD81}" type="datetimeFigureOut">
              <a:rPr lang="es-CO" smtClean="0"/>
              <a:t>05/12/2015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863F-F843-47D4-AF7F-F2F195F2B2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479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C312C-0975-42C9-9B4A-A3FD1118CD81}" type="datetimeFigureOut">
              <a:rPr lang="es-CO" smtClean="0"/>
              <a:t>05/12/2015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863F-F843-47D4-AF7F-F2F195F2B2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218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C312C-0975-42C9-9B4A-A3FD1118CD81}" type="datetimeFigureOut">
              <a:rPr lang="es-CO" smtClean="0"/>
              <a:t>05/12/2015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863F-F843-47D4-AF7F-F2F195F2B2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212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C312C-0975-42C9-9B4A-A3FD1118CD81}" type="datetimeFigureOut">
              <a:rPr lang="es-CO" smtClean="0"/>
              <a:t>05/12/2015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863F-F843-47D4-AF7F-F2F195F2B2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402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C312C-0975-42C9-9B4A-A3FD1118CD81}" type="datetimeFigureOut">
              <a:rPr lang="es-CO" smtClean="0"/>
              <a:t>05/12/2015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863F-F843-47D4-AF7F-F2F195F2B2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77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C312C-0975-42C9-9B4A-A3FD1118CD81}" type="datetimeFigureOut">
              <a:rPr lang="es-CO" smtClean="0"/>
              <a:t>05/12/2015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863F-F843-47D4-AF7F-F2F195F2B2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081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C312C-0975-42C9-9B4A-A3FD1118CD81}" type="datetimeFigureOut">
              <a:rPr lang="es-CO" smtClean="0"/>
              <a:t>05/12/2015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863F-F843-47D4-AF7F-F2F195F2B2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534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C312C-0975-42C9-9B4A-A3FD1118CD81}" type="datetimeFigureOut">
              <a:rPr lang="es-CO" smtClean="0"/>
              <a:t>05/12/2015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863F-F843-47D4-AF7F-F2F195F2B2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343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C312C-0975-42C9-9B4A-A3FD1118CD81}" type="datetimeFigureOut">
              <a:rPr lang="es-CO" smtClean="0"/>
              <a:t>05/12/2015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863F-F843-47D4-AF7F-F2F195F2B2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793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C312C-0975-42C9-9B4A-A3FD1118CD81}" type="datetimeFigureOut">
              <a:rPr lang="es-CO" smtClean="0"/>
              <a:t>05/12/2015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863F-F843-47D4-AF7F-F2F195F2B2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761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C312C-0975-42C9-9B4A-A3FD1118CD81}" type="datetimeFigureOut">
              <a:rPr lang="es-CO" smtClean="0"/>
              <a:t>05/12/2015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6863F-F843-47D4-AF7F-F2F195F2B2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158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66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45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0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85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4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809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Presentación en pantalla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Duvan zapata</cp:lastModifiedBy>
  <cp:revision>3</cp:revision>
  <dcterms:created xsi:type="dcterms:W3CDTF">2015-12-03T14:36:28Z</dcterms:created>
  <dcterms:modified xsi:type="dcterms:W3CDTF">2015-12-05T14:45:03Z</dcterms:modified>
</cp:coreProperties>
</file>